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88825"/>
  <p:notesSz cx="6858000" cy="9144000"/>
  <p:embeddedFontLs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slide" Target="slides/slide9.xml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6a45b6001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86a45b600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</p:txBody>
      </p:sp>
      <p:sp>
        <p:nvSpPr>
          <p:cNvPr id="92" name="Google Shape;92;g86a45b600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6db2e2e7_0_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8e6db2e2e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Bloomz for parents.</a:t>
            </a:r>
            <a:endParaRPr/>
          </a:p>
        </p:txBody>
      </p:sp>
      <p:sp>
        <p:nvSpPr>
          <p:cNvPr id="100" name="Google Shape;100;g8e6db2e2e7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838ac887_0_2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838ac88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6838ac887_0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6f64cb020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6f64cb0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96f64cb02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6f64cb020_0_2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6f64cb02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96f64cb020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6f64cb020_0_3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6f64cb02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96f64cb020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6f64cb020_0_3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6f64cb02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96f64cb020_0_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6f64cb020_0_4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6f64cb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96f64cb020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6f64cb020_0_5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6f64cb02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96f64cb020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609441" y="274641"/>
            <a:ext cx="10969943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1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2389095" y="5367338"/>
            <a:ext cx="7313295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3831431" y="-1621787"/>
            <a:ext cx="4525963" cy="10969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7282379" y="1829161"/>
            <a:ext cx="5851525" cy="2742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1695833" y="-811752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09441" y="1600203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95986" y="1600203"/>
            <a:ext cx="53833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962833" y="4406903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ctrTitle"/>
          </p:nvPr>
        </p:nvSpPr>
        <p:spPr>
          <a:xfrm>
            <a:off x="914162" y="2130428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subTitle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09441" y="1535113"/>
            <a:ext cx="538551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91754" y="1535113"/>
            <a:ext cx="538763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91754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609443" y="273050"/>
            <a:ext cx="4010039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765492" y="273053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609443" y="1435103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344766" y="649287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bloomz.com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 amt="64000"/>
          </a:blip>
          <a:srcRect b="0" l="0" r="0" t="0"/>
          <a:stretch/>
        </p:blipFill>
        <p:spPr>
          <a:xfrm>
            <a:off x="-21337" y="-11290"/>
            <a:ext cx="12224510" cy="696524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720500" y="4548300"/>
            <a:ext cx="8981700" cy="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Getting Started Successfully On Bloomz as a Student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Student Specific Access Codes</a:t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0618839" y="4321277"/>
            <a:ext cx="811200" cy="113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335999" y="4092856"/>
            <a:ext cx="1710300" cy="3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82975" y="448725"/>
            <a:ext cx="72765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3F3F3F"/>
              </a:solidFill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8650" y="306738"/>
            <a:ext cx="3512550" cy="62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59400" y="448725"/>
            <a:ext cx="8058900" cy="6102600"/>
          </a:xfrm>
          <a:prstGeom prst="rect">
            <a:avLst/>
          </a:prstGeom>
          <a:noFill/>
          <a:ln cap="flat" cmpd="sng" w="9525">
            <a:solidFill>
              <a:srgbClr val="39C0D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BC0DB"/>
                </a:solidFill>
                <a:latin typeface="Comfortaa"/>
                <a:ea typeface="Comfortaa"/>
                <a:cs typeface="Comfortaa"/>
                <a:sym typeface="Comfortaa"/>
              </a:rPr>
              <a:t>Bloomz is an app that helps you stay updated on what’s happening in your classroom &amp; school.</a:t>
            </a:r>
            <a:endParaRPr b="1" sz="4000">
              <a:solidFill>
                <a:srgbClr val="3BC0D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BC0DB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4000">
              <a:solidFill>
                <a:srgbClr val="3BC0D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3BC0DB"/>
                </a:solidFill>
                <a:latin typeface="Comfortaa"/>
                <a:ea typeface="Comfortaa"/>
                <a:cs typeface="Comfortaa"/>
                <a:sym typeface="Comfortaa"/>
              </a:rPr>
              <a:t>See quick updates from the teacher, pictures of classroom activities, class calendars, &amp; more.</a:t>
            </a:r>
            <a:endParaRPr b="1" sz="4000">
              <a:solidFill>
                <a:srgbClr val="3BC0D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3BC0D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3BC0D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177821" y="192325"/>
            <a:ext cx="5916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Beginning with Bloomz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940013" y="1739875"/>
            <a:ext cx="5562900" cy="14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Go to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www.bloomz.com</a:t>
            </a:r>
            <a:r>
              <a:rPr lang="en-US" sz="2200"/>
              <a:t> or download the Bloomz app to your smartphone.</a:t>
            </a:r>
            <a:endParaRPr sz="2200"/>
          </a:p>
        </p:txBody>
      </p:sp>
      <p:sp>
        <p:nvSpPr>
          <p:cNvPr id="115" name="Google Shape;115;p16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50" y="1842576"/>
            <a:ext cx="544075" cy="5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999301" y="5179675"/>
            <a:ext cx="5815500" cy="14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On the app, open up the app after it is downloaded to your device.</a:t>
            </a:r>
            <a:endParaRPr sz="2200"/>
          </a:p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999300" y="3253550"/>
            <a:ext cx="5562900" cy="143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200"/>
              <a:t>On the desktop click “Sign In”.</a:t>
            </a:r>
            <a:endParaRPr sz="220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225" y="3428996"/>
            <a:ext cx="516917" cy="5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6">
            <a:alphaModFix/>
          </a:blip>
          <a:srcRect b="-18105" l="0" r="0" t="0"/>
          <a:stretch/>
        </p:blipFill>
        <p:spPr>
          <a:xfrm>
            <a:off x="395950" y="5243473"/>
            <a:ext cx="544075" cy="63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1501" y="334950"/>
            <a:ext cx="3623163" cy="61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9300" y="3807125"/>
            <a:ext cx="6483322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163" y="171450"/>
            <a:ext cx="38100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711975" y="2081400"/>
            <a:ext cx="4596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“Scan or Enter Code”.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This is a “student specific” access code that is unique to JUST you.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697525" y="1128500"/>
            <a:ext cx="56985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your information.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en-US" sz="3500">
                <a:solidFill>
                  <a:srgbClr val="3BC0DB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i="1" lang="en-US" sz="3500">
                <a:solidFill>
                  <a:srgbClr val="3BC0DB"/>
                </a:solidFill>
                <a:latin typeface="Calibri"/>
                <a:ea typeface="Calibri"/>
                <a:cs typeface="Calibri"/>
                <a:sym typeface="Calibri"/>
              </a:rPr>
              <a:t>: If you are under 14 years old, this will send an email or text to your parents to verify your account.</a:t>
            </a:r>
            <a:endParaRPr i="1" sz="3500">
              <a:solidFill>
                <a:srgbClr val="3BC0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3950" y="152400"/>
            <a:ext cx="371838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659925" y="1076050"/>
            <a:ext cx="5434500" cy="4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will also send a verification email to your email address. 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need to log into your email and “Verify” your Bloomz account.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42406" l="0" r="0" t="0"/>
          <a:stretch/>
        </p:blipFill>
        <p:spPr>
          <a:xfrm>
            <a:off x="6192675" y="661075"/>
            <a:ext cx="5583725" cy="55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453725" y="1492100"/>
            <a:ext cx="35493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Bloomz! Next time you log in, you will click “Done” and then see a “Congratulations” message. Press start.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300" y="343450"/>
            <a:ext cx="3731391" cy="6475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703" y="263790"/>
            <a:ext cx="3731400" cy="633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75" y="152400"/>
            <a:ext cx="38481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6522625" y="1162125"/>
            <a:ext cx="5299500" cy="43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“Edit” to add your profile picture.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“+” icon in the bottom right-hand corner to add posts/content.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609445" y="274650"/>
            <a:ext cx="4464000" cy="585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3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Click the feed button  in the top left-hand corner.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Click “+ Class/Group”.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9344766" y="6492875"/>
            <a:ext cx="2844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73" y="1247150"/>
            <a:ext cx="3261525" cy="561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725" y="2129501"/>
            <a:ext cx="544075" cy="5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300" y="4691546"/>
            <a:ext cx="516917" cy="5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3548" y="1223192"/>
            <a:ext cx="3261525" cy="565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4294967295" type="title"/>
          </p:nvPr>
        </p:nvSpPr>
        <p:spPr>
          <a:xfrm>
            <a:off x="1153452" y="192325"/>
            <a:ext cx="94779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Joining additional classes/groups?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